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/>
    <p:restoredTop sz="93095"/>
  </p:normalViewPr>
  <p:slideViewPr>
    <p:cSldViewPr snapToGrid="0" snapToObjects="1">
      <p:cViewPr varScale="1">
        <p:scale>
          <a:sx n="65" d="100"/>
          <a:sy n="65" d="100"/>
        </p:scale>
        <p:origin x="2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BE8C-3C11-4C48-B207-0D2E3B9B0882}" type="datetimeFigureOut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4BF4-098A-5842-B369-8ED76F413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9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BE8C-3C11-4C48-B207-0D2E3B9B0882}" type="datetimeFigureOut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4BF4-098A-5842-B369-8ED76F413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6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BE8C-3C11-4C48-B207-0D2E3B9B0882}" type="datetimeFigureOut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4BF4-098A-5842-B369-8ED76F413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4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BE8C-3C11-4C48-B207-0D2E3B9B0882}" type="datetimeFigureOut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4BF4-098A-5842-B369-8ED76F413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0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BE8C-3C11-4C48-B207-0D2E3B9B0882}" type="datetimeFigureOut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4BF4-098A-5842-B369-8ED76F413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8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BE8C-3C11-4C48-B207-0D2E3B9B0882}" type="datetimeFigureOut">
              <a:rPr lang="en-US" smtClean="0"/>
              <a:t>5/6/19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4BF4-098A-5842-B369-8ED76F413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1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BE8C-3C11-4C48-B207-0D2E3B9B0882}" type="datetimeFigureOut">
              <a:rPr lang="en-US" smtClean="0"/>
              <a:t>5/6/19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4BF4-098A-5842-B369-8ED76F413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5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BE8C-3C11-4C48-B207-0D2E3B9B0882}" type="datetimeFigureOut">
              <a:rPr lang="en-US" smtClean="0"/>
              <a:t>5/6/19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4BF4-098A-5842-B369-8ED76F413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63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BE8C-3C11-4C48-B207-0D2E3B9B0882}" type="datetimeFigureOut">
              <a:rPr lang="en-US" smtClean="0"/>
              <a:t>5/6/19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4BF4-098A-5842-B369-8ED76F413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89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BE8C-3C11-4C48-B207-0D2E3B9B0882}" type="datetimeFigureOut">
              <a:rPr lang="en-US" smtClean="0"/>
              <a:t>5/6/19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4BF4-098A-5842-B369-8ED76F413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5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BE8C-3C11-4C48-B207-0D2E3B9B0882}" type="datetimeFigureOut">
              <a:rPr lang="en-US" smtClean="0"/>
              <a:t>5/6/19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4BF4-098A-5842-B369-8ED76F413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78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0BE8C-3C11-4C48-B207-0D2E3B9B0882}" type="datetimeFigureOut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24BF4-098A-5842-B369-8ED76F413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7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60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Your Own Civil Rights Movement (Left)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will need </a:t>
            </a:r>
            <a:r>
              <a:rPr lang="en-US" b="1" dirty="0" smtClean="0"/>
              <a:t>TWO </a:t>
            </a:r>
            <a:r>
              <a:rPr lang="en-US" dirty="0" smtClean="0"/>
              <a:t>left hand pages to complete this </a:t>
            </a:r>
          </a:p>
          <a:p>
            <a:r>
              <a:rPr lang="en-US" dirty="0"/>
              <a:t> </a:t>
            </a:r>
            <a:r>
              <a:rPr lang="en-US" dirty="0" smtClean="0"/>
              <a:t>The first page:</a:t>
            </a:r>
          </a:p>
          <a:p>
            <a:pPr lvl="1"/>
            <a:r>
              <a:rPr lang="en-US" dirty="0" smtClean="0"/>
              <a:t>What is your civil rights movement?</a:t>
            </a:r>
          </a:p>
          <a:p>
            <a:pPr lvl="1"/>
            <a:r>
              <a:rPr lang="en-US" dirty="0" smtClean="0"/>
              <a:t>Why did you select this movement? (2-3 sentences)</a:t>
            </a:r>
          </a:p>
          <a:p>
            <a:pPr lvl="1"/>
            <a:r>
              <a:rPr lang="en-US" dirty="0" smtClean="0"/>
              <a:t>What do you want to help change/improve? (2-3 sentences)</a:t>
            </a:r>
          </a:p>
          <a:p>
            <a:pPr lvl="1"/>
            <a:r>
              <a:rPr lang="en-US" dirty="0" smtClean="0"/>
              <a:t>Name 3 people that would be the face of the movement. Why did you select them?</a:t>
            </a:r>
            <a:endParaRPr lang="en-US" dirty="0"/>
          </a:p>
          <a:p>
            <a:r>
              <a:rPr lang="en-US" dirty="0" smtClean="0"/>
              <a:t>The second page:</a:t>
            </a:r>
          </a:p>
          <a:p>
            <a:pPr lvl="1"/>
            <a:r>
              <a:rPr lang="en-US" dirty="0" smtClean="0"/>
              <a:t>Draw a button that represents your civil rights movement. Should be in color and take up the entire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704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96</Words>
  <Application>Microsoft Macintosh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Create Your Own Civil Rights Movement (Left)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Amber Toller</dc:creator>
  <cp:lastModifiedBy>Amber Toller</cp:lastModifiedBy>
  <cp:revision>1</cp:revision>
  <dcterms:created xsi:type="dcterms:W3CDTF">2019-05-06T15:20:11Z</dcterms:created>
  <dcterms:modified xsi:type="dcterms:W3CDTF">2019-05-06T15:24:53Z</dcterms:modified>
</cp:coreProperties>
</file>