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7"/>
    <p:restoredTop sz="93095"/>
  </p:normalViewPr>
  <p:slideViewPr>
    <p:cSldViewPr snapToGrid="0" snapToObjects="1">
      <p:cViewPr varScale="1">
        <p:scale>
          <a:sx n="65" d="100"/>
          <a:sy n="65" d="100"/>
        </p:scale>
        <p:origin x="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90586-CD82-F64A-BF64-22012967AB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BF65-0125-924A-8F1C-892EB2487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72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90586-CD82-F64A-BF64-22012967AB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BF65-0125-924A-8F1C-892EB2487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30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90586-CD82-F64A-BF64-22012967AB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BF65-0125-924A-8F1C-892EB2487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4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90586-CD82-F64A-BF64-22012967AB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BF65-0125-924A-8F1C-892EB2487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90586-CD82-F64A-BF64-22012967AB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BF65-0125-924A-8F1C-892EB2487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5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90586-CD82-F64A-BF64-22012967AB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BF65-0125-924A-8F1C-892EB2487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01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90586-CD82-F64A-BF64-22012967AB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BF65-0125-924A-8F1C-892EB2487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8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90586-CD82-F64A-BF64-22012967AB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BF65-0125-924A-8F1C-892EB2487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2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90586-CD82-F64A-BF64-22012967AB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BF65-0125-924A-8F1C-892EB2487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84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90586-CD82-F64A-BF64-22012967AB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BF65-0125-924A-8F1C-892EB2487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0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90586-CD82-F64A-BF64-22012967AB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BF65-0125-924A-8F1C-892EB2487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8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90586-CD82-F64A-BF64-22012967AB97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4BF65-0125-924A-8F1C-892EB2487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5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The Constitution Foldable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9791" y="1391478"/>
            <a:ext cx="5605669" cy="54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14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Title (top flap or flap 1) </a:t>
            </a:r>
            <a:r>
              <a:rPr lang="en-US" b="1" u="sng" dirty="0" smtClean="0"/>
              <a:t>The Constitution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Flap 2: </a:t>
            </a:r>
            <a:r>
              <a:rPr lang="en-US" sz="3600" dirty="0" smtClean="0"/>
              <a:t>Republic</a:t>
            </a:r>
          </a:p>
          <a:p>
            <a:r>
              <a:rPr lang="en-US" sz="3600" b="1" dirty="0" smtClean="0"/>
              <a:t>Flap 3: </a:t>
            </a:r>
            <a:r>
              <a:rPr lang="en-US" sz="3600" dirty="0" smtClean="0"/>
              <a:t>Separation of Powers</a:t>
            </a:r>
          </a:p>
          <a:p>
            <a:r>
              <a:rPr lang="en-US" sz="3600" b="1" dirty="0" smtClean="0"/>
              <a:t>Flap 4: </a:t>
            </a:r>
            <a:r>
              <a:rPr lang="en-US" sz="3600" dirty="0" smtClean="0"/>
              <a:t>Checks and Balances</a:t>
            </a:r>
          </a:p>
          <a:p>
            <a:r>
              <a:rPr lang="en-US" sz="3600" b="1" dirty="0" smtClean="0"/>
              <a:t>Flap 5: </a:t>
            </a:r>
            <a:r>
              <a:rPr lang="en-US" sz="3600" dirty="0" smtClean="0"/>
              <a:t>Federalism</a:t>
            </a:r>
          </a:p>
          <a:p>
            <a:r>
              <a:rPr lang="en-US" sz="3600" b="1" dirty="0" smtClean="0"/>
              <a:t>Flap 6: </a:t>
            </a:r>
            <a:r>
              <a:rPr lang="en-US" sz="3600" dirty="0" smtClean="0"/>
              <a:t>Federalist vs. Anti-Federalist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In flaps 2-5, you will write:</a:t>
            </a:r>
          </a:p>
          <a:p>
            <a:pPr lvl="1"/>
            <a:r>
              <a:rPr lang="en-US" sz="3400" dirty="0" smtClean="0"/>
              <a:t>The definition of the term</a:t>
            </a:r>
          </a:p>
          <a:p>
            <a:pPr lvl="1"/>
            <a:r>
              <a:rPr lang="en-US" sz="3400" dirty="0" smtClean="0"/>
              <a:t>The Philosopher that influenced the idea</a:t>
            </a:r>
          </a:p>
          <a:p>
            <a:pPr lvl="1"/>
            <a:r>
              <a:rPr lang="en-US" sz="3400" dirty="0" smtClean="0"/>
              <a:t>How it relates to the U.S. Government today</a:t>
            </a:r>
          </a:p>
          <a:p>
            <a:pPr lvl="1"/>
            <a:r>
              <a:rPr lang="en-US" sz="3400" dirty="0" smtClean="0"/>
              <a:t>Colored picture to represent the definition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419816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Flap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7317"/>
            <a:ext cx="10515600" cy="4351338"/>
          </a:xfrm>
        </p:spPr>
        <p:txBody>
          <a:bodyPr/>
          <a:lstStyle/>
          <a:p>
            <a:r>
              <a:rPr lang="en-US" dirty="0" smtClean="0"/>
              <a:t>You will create two charts </a:t>
            </a:r>
          </a:p>
          <a:p>
            <a:r>
              <a:rPr lang="en-US" dirty="0" smtClean="0"/>
              <a:t>Federalist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Anti-Federalist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454263"/>
              </p:ext>
            </p:extLst>
          </p:nvPr>
        </p:nvGraphicFramePr>
        <p:xfrm>
          <a:off x="1077843" y="2395403"/>
          <a:ext cx="8128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5844"/>
                <a:gridCol w="6542156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Basic</a:t>
                      </a:r>
                      <a:r>
                        <a:rPr lang="en-US" baseline="0" dirty="0" smtClean="0"/>
                        <a:t> Beliefs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Impact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234621"/>
              </p:ext>
            </p:extLst>
          </p:nvPr>
        </p:nvGraphicFramePr>
        <p:xfrm>
          <a:off x="1077843" y="4928918"/>
          <a:ext cx="8128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5844"/>
                <a:gridCol w="65421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Basic Beliefs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Impact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226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89</Words>
  <Application>Microsoft Macintosh PowerPoint</Application>
  <PresentationFormat>Widescreen</PresentationFormat>
  <Paragraphs>27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Calibri</vt:lpstr>
      <vt:lpstr>Calibri Light</vt:lpstr>
      <vt:lpstr>Arial</vt:lpstr>
      <vt:lpstr>Office Theme</vt:lpstr>
      <vt:lpstr>The Constitution Foldable </vt:lpstr>
      <vt:lpstr>Title (top flap or flap 1) The Constitution</vt:lpstr>
      <vt:lpstr>Flap 6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Constitution Foldable </dc:title>
  <dc:creator>Amber Toller</dc:creator>
  <cp:lastModifiedBy>Amber Toller</cp:lastModifiedBy>
  <cp:revision>2</cp:revision>
  <dcterms:created xsi:type="dcterms:W3CDTF">2019-09-03T15:24:24Z</dcterms:created>
  <dcterms:modified xsi:type="dcterms:W3CDTF">2019-09-03T15:33:44Z</dcterms:modified>
</cp:coreProperties>
</file>