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jpg" ContentType="image/jpeg"/>
  <Default Extension="gif" ContentType="image/gif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7" r:id="rId12"/>
    <p:sldId id="266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97"/>
    <p:restoredTop sz="93692"/>
  </p:normalViewPr>
  <p:slideViewPr>
    <p:cSldViewPr>
      <p:cViewPr varScale="1">
        <p:scale>
          <a:sx n="66" d="100"/>
          <a:sy n="66" d="100"/>
        </p:scale>
        <p:origin x="800" y="19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presProps" Target="presProps.xml"/><Relationship Id="rId40" Type="http://schemas.openxmlformats.org/officeDocument/2006/relationships/viewProps" Target="viewProps.xml"/><Relationship Id="rId41" Type="http://schemas.openxmlformats.org/officeDocument/2006/relationships/theme" Target="theme/theme1.xml"/><Relationship Id="rId4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DC6B67-863D-4E38-A8FD-02B213773BA5}" type="datetimeFigureOut">
              <a:rPr lang="en-US" smtClean="0"/>
              <a:t>2/7/17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D9FCD4-FEA7-42DD-8636-B19158083196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DC6B67-863D-4E38-A8FD-02B213773BA5}" type="datetimeFigureOut">
              <a:rPr lang="en-US" smtClean="0"/>
              <a:t>2/7/17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D9FCD4-FEA7-42DD-8636-B1915808319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DC6B67-863D-4E38-A8FD-02B213773BA5}" type="datetimeFigureOut">
              <a:rPr lang="en-US" smtClean="0"/>
              <a:t>2/7/17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D9FCD4-FEA7-42DD-8636-B1915808319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DC6B67-863D-4E38-A8FD-02B213773BA5}" type="datetimeFigureOut">
              <a:rPr lang="en-US" smtClean="0"/>
              <a:t>2/7/17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D9FCD4-FEA7-42DD-8636-B1915808319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DC6B67-863D-4E38-A8FD-02B213773BA5}" type="datetimeFigureOut">
              <a:rPr lang="en-US" smtClean="0"/>
              <a:t>2/7/17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D9FCD4-FEA7-42DD-8636-B19158083196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DC6B67-863D-4E38-A8FD-02B213773BA5}" type="datetimeFigureOut">
              <a:rPr lang="en-US" smtClean="0"/>
              <a:t>2/7/17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D9FCD4-FEA7-42DD-8636-B1915808319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DC6B67-863D-4E38-A8FD-02B213773BA5}" type="datetimeFigureOut">
              <a:rPr lang="en-US" smtClean="0"/>
              <a:t>2/7/17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D9FCD4-FEA7-42DD-8636-B1915808319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DC6B67-863D-4E38-A8FD-02B213773BA5}" type="datetimeFigureOut">
              <a:rPr lang="en-US" smtClean="0"/>
              <a:t>2/7/17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D9FCD4-FEA7-42DD-8636-B1915808319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DC6B67-863D-4E38-A8FD-02B213773BA5}" type="datetimeFigureOut">
              <a:rPr lang="en-US" smtClean="0"/>
              <a:t>2/7/17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D9FCD4-FEA7-42DD-8636-B1915808319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DC6B67-863D-4E38-A8FD-02B213773BA5}" type="datetimeFigureOut">
              <a:rPr lang="en-US" smtClean="0"/>
              <a:t>2/7/17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D9FCD4-FEA7-42DD-8636-B1915808319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DC6B67-863D-4E38-A8FD-02B213773BA5}" type="datetimeFigureOut">
              <a:rPr lang="en-US" smtClean="0"/>
              <a:t>2/7/17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5ED9FCD4-FEA7-42DD-8636-B19158083196}" type="slidenum">
              <a:rPr lang="en-US" smtClean="0"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42DC6B67-863D-4E38-A8FD-02B213773BA5}" type="datetimeFigureOut">
              <a:rPr lang="en-US" smtClean="0"/>
              <a:t>2/7/17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ED9FCD4-FEA7-42DD-8636-B19158083196}" type="slidenum">
              <a:rPr lang="en-US" smtClean="0"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0.jp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jp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2.jp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3.jp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jp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5.jp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6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8.jp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9.jp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jp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1.jp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jp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3.gif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4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gif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5.jp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6.jpe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7.jp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8.jp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9.jp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30.jp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1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4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6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FDR and the New Deal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“The only thing we have to fear is fear itself.”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7847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Fireside Chats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Roosevelt spoke directly to the people, in his “fireside chat,” assuring Americans that banks were secure.</a:t>
            </a:r>
          </a:p>
          <a:p>
            <a:r>
              <a:rPr lang="en-US" dirty="0" smtClean="0"/>
              <a:t>The following day, deposits in every city outweighed withdrawals, ending the banking crisis 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9600" y="1524000"/>
            <a:ext cx="4267200" cy="4953000"/>
          </a:xfrm>
        </p:spPr>
      </p:pic>
    </p:spTree>
    <p:extLst>
      <p:ext uri="{BB962C8B-B14F-4D97-AF65-F5344CB8AC3E}">
        <p14:creationId xmlns:p14="http://schemas.microsoft.com/office/powerpoint/2010/main" val="3358788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First New Deal Programs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4954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Purpose of the New Deal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First New Deal created agencies that helped ease the burden of the Great Depression</a:t>
            </a:r>
          </a:p>
          <a:p>
            <a:r>
              <a:rPr lang="en-US" dirty="0" smtClean="0"/>
              <a:t>GOALS of the Great Depression</a:t>
            </a:r>
          </a:p>
          <a:p>
            <a:pPr lvl="1"/>
            <a:r>
              <a:rPr lang="en-US" dirty="0" smtClean="0"/>
              <a:t>Relief</a:t>
            </a:r>
          </a:p>
          <a:p>
            <a:pPr lvl="1"/>
            <a:r>
              <a:rPr lang="en-US" dirty="0" smtClean="0"/>
              <a:t>Recovery</a:t>
            </a:r>
          </a:p>
          <a:p>
            <a:pPr lvl="1"/>
            <a:r>
              <a:rPr lang="en-US" dirty="0" smtClean="0"/>
              <a:t>Reform</a:t>
            </a:r>
          </a:p>
          <a:p>
            <a:pPr lvl="1"/>
            <a:r>
              <a:rPr lang="en-US" dirty="0" smtClean="0"/>
              <a:t>Overall objective: to provide a safety net to people</a:t>
            </a:r>
          </a:p>
        </p:txBody>
      </p:sp>
    </p:spTree>
    <p:extLst>
      <p:ext uri="{BB962C8B-B14F-4D97-AF65-F5344CB8AC3E}">
        <p14:creationId xmlns:p14="http://schemas.microsoft.com/office/powerpoint/2010/main" val="55847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Tennessee Valley Authority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TVA- Built hydroelectric plants and dams aimed at improving 7 Southern states and attracting industry to the South.</a:t>
            </a:r>
          </a:p>
          <a:p>
            <a:r>
              <a:rPr lang="en-US" dirty="0" smtClean="0"/>
              <a:t>Private power companies were against it because they received govt. subsidies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3657600"/>
            <a:ext cx="3038475" cy="2971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4627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Civilian Conservation Corps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CCC-gave unemployed men 18-25 the opportunity to work with the national forestry service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600" y="1981200"/>
            <a:ext cx="3733800" cy="4419600"/>
          </a:xfrm>
        </p:spPr>
      </p:pic>
    </p:spTree>
    <p:extLst>
      <p:ext uri="{BB962C8B-B14F-4D97-AF65-F5344CB8AC3E}">
        <p14:creationId xmlns:p14="http://schemas.microsoft.com/office/powerpoint/2010/main" val="1081766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Agricultural Adjustment Act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057400"/>
            <a:ext cx="4114800" cy="4571999"/>
          </a:xfr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AAA-Paid farmers NOT to raise certain crops to lower crop production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1838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Federal Emergency Relief Administration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FERA-Channeled money to help state and local agencies fund relief projects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3048000"/>
            <a:ext cx="7010400" cy="3492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8074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National Recovery Administration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NRA- Govt. was “hands on” in industry</a:t>
            </a:r>
          </a:p>
          <a:p>
            <a:r>
              <a:rPr lang="en-US" dirty="0" smtClean="0"/>
              <a:t>Increased union membership</a:t>
            </a:r>
          </a:p>
          <a:p>
            <a:r>
              <a:rPr lang="en-US" dirty="0" smtClean="0"/>
              <a:t>Controlled industrial production and prices with industry-created codes of fair competition</a:t>
            </a:r>
          </a:p>
          <a:p>
            <a:r>
              <a:rPr lang="en-US" dirty="0" smtClean="0"/>
              <a:t>No longer around- declared unconstitutional in 1935</a:t>
            </a:r>
          </a:p>
          <a:p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1" y="1920875"/>
            <a:ext cx="3605800" cy="4433888"/>
          </a:xfrm>
        </p:spPr>
      </p:pic>
    </p:spTree>
    <p:extLst>
      <p:ext uri="{BB962C8B-B14F-4D97-AF65-F5344CB8AC3E}">
        <p14:creationId xmlns:p14="http://schemas.microsoft.com/office/powerpoint/2010/main" val="3387648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Federal Deposit Insurance Corporation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FDIC-Provided govt. insurance for bank deposits up to $2500.</a:t>
            </a: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1" y="2133600"/>
            <a:ext cx="4114800" cy="3886200"/>
          </a:xfrm>
        </p:spPr>
      </p:pic>
    </p:spTree>
    <p:extLst>
      <p:ext uri="{BB962C8B-B14F-4D97-AF65-F5344CB8AC3E}">
        <p14:creationId xmlns:p14="http://schemas.microsoft.com/office/powerpoint/2010/main" val="4056446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Public Works Administration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PWA- Series of construction projects, creating additional jobs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2743200"/>
            <a:ext cx="8077200" cy="396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9539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Roosevelt Takes </a:t>
            </a:r>
            <a:r>
              <a:rPr lang="en-US" dirty="0"/>
              <a:t>O</a:t>
            </a:r>
            <a:r>
              <a:rPr lang="en-US" dirty="0" smtClean="0"/>
              <a:t>ffice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Herbert Hoover ran for a second term in 1932 and loses to Democrat Franklin D Roosevelt.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1000" y="2895600"/>
            <a:ext cx="5842000" cy="365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3423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Civil Works Administration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Hired workers directly and put them on the govt. payroll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3400" y="1828800"/>
            <a:ext cx="4229100" cy="4648200"/>
          </a:xfrm>
        </p:spPr>
      </p:pic>
    </p:spTree>
    <p:extLst>
      <p:ext uri="{BB962C8B-B14F-4D97-AF65-F5344CB8AC3E}">
        <p14:creationId xmlns:p14="http://schemas.microsoft.com/office/powerpoint/2010/main" val="2721169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Securities and Exchange Commission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SEC-Created to regulate the stock market and prevent fraud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1905000"/>
            <a:ext cx="3962400" cy="4724400"/>
          </a:xfrm>
        </p:spPr>
      </p:pic>
    </p:spTree>
    <p:extLst>
      <p:ext uri="{BB962C8B-B14F-4D97-AF65-F5344CB8AC3E}">
        <p14:creationId xmlns:p14="http://schemas.microsoft.com/office/powerpoint/2010/main" val="3151209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Challenges to the New Deal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After Roosevelt’s first 2 years in office, both sides of the political spectrum began to question FDR</a:t>
            </a:r>
          </a:p>
          <a:p>
            <a:r>
              <a:rPr lang="en-US" dirty="0" smtClean="0"/>
              <a:t>Why were both sides opposed to the New Deal</a:t>
            </a:r>
          </a:p>
          <a:p>
            <a:pPr lvl="1"/>
            <a:r>
              <a:rPr lang="en-US" dirty="0" smtClean="0"/>
              <a:t>Right (R)-Roosevelt had begun deficit spending to pay for these programs [borrowing money]</a:t>
            </a:r>
          </a:p>
          <a:p>
            <a:pPr lvl="1"/>
            <a:r>
              <a:rPr lang="en-US" dirty="0" smtClean="0"/>
              <a:t>Left (D)- Roosevelt had not gone far enough. Shift more wealth from the rich to the middle class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8717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304800"/>
            <a:ext cx="8229600" cy="1143000"/>
          </a:xfrm>
        </p:spPr>
        <p:txBody>
          <a:bodyPr/>
          <a:lstStyle/>
          <a:p>
            <a:r>
              <a:rPr lang="en-US" dirty="0" smtClean="0"/>
              <a:t>Supreme Court Says NO!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447800"/>
            <a:ext cx="8229600" cy="4389120"/>
          </a:xfrm>
        </p:spPr>
        <p:txBody>
          <a:bodyPr/>
          <a:lstStyle/>
          <a:p>
            <a:r>
              <a:rPr lang="en-US" dirty="0" smtClean="0"/>
              <a:t>Supreme Court strikes down the NRA (unconstitutional)</a:t>
            </a:r>
          </a:p>
          <a:p>
            <a:r>
              <a:rPr lang="en-US" dirty="0" smtClean="0"/>
              <a:t>Also struck down the AAA, on the grounds that agriculture was a local, not federal matter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6437" y="3124200"/>
            <a:ext cx="5191125" cy="396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2119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FDR tries Plan B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Feb. 5, 1937, FDR announces plans to expand Supreme Court to 15 judges</a:t>
            </a:r>
          </a:p>
          <a:p>
            <a:r>
              <a:rPr lang="en-US" dirty="0" smtClean="0"/>
              <a:t>Critics claim FDR was trying to “pack” the court and neutralize Supreme Court justices hostile to his New Deal</a:t>
            </a:r>
          </a:p>
          <a:p>
            <a:r>
              <a:rPr lang="en-US" dirty="0" smtClean="0"/>
              <a:t>Congress said no, FDR criticized for trying to undermine the court (separation of powers)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2133601"/>
            <a:ext cx="4038600" cy="3962400"/>
          </a:xfrm>
        </p:spPr>
      </p:pic>
    </p:spTree>
    <p:extLst>
      <p:ext uri="{BB962C8B-B14F-4D97-AF65-F5344CB8AC3E}">
        <p14:creationId xmlns:p14="http://schemas.microsoft.com/office/powerpoint/2010/main" val="2055614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5429" y="304800"/>
            <a:ext cx="8229600" cy="1143000"/>
          </a:xfrm>
        </p:spPr>
        <p:txBody>
          <a:bodyPr/>
          <a:lstStyle/>
          <a:p>
            <a:r>
              <a:rPr lang="en-US" dirty="0" smtClean="0"/>
              <a:t>Unemployment Still High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86840"/>
            <a:ext cx="8229600" cy="4389120"/>
          </a:xfrm>
        </p:spPr>
        <p:txBody>
          <a:bodyPr/>
          <a:lstStyle/>
          <a:p>
            <a:r>
              <a:rPr lang="en-US" dirty="0" smtClean="0"/>
              <a:t>The economy had improved during FDR’s first term, the gains weren’t as great as expected</a:t>
            </a:r>
          </a:p>
          <a:p>
            <a:r>
              <a:rPr lang="en-US" dirty="0" smtClean="0"/>
              <a:t>Unemployment remained high and production still staggered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3124200"/>
            <a:ext cx="7785100" cy="3733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521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6151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Second New Deal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9787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Launching the Second New Deal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Aware of his doubters in 1935, FDR launched the Second New Deal</a:t>
            </a:r>
          </a:p>
          <a:p>
            <a:r>
              <a:rPr lang="en-US" dirty="0" smtClean="0"/>
              <a:t>1935, asked Congress for funds to provide relief and increase jobs</a:t>
            </a:r>
          </a:p>
          <a:p>
            <a:r>
              <a:rPr lang="en-US" dirty="0" smtClean="0"/>
              <a:t>Much of the $ would go to the Workers Progress Administration (WPA)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8266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Workers Progress Administration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(WPA) spent $11 billion over several years, creating jobs for workers</a:t>
            </a:r>
          </a:p>
          <a:p>
            <a:r>
              <a:rPr lang="en-US" dirty="0" smtClean="0"/>
              <a:t>Its most controversial aspect was offering work to artists, musicians, theater people and writers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2115695"/>
            <a:ext cx="4038600" cy="4044248"/>
          </a:xfrm>
        </p:spPr>
      </p:pic>
    </p:spTree>
    <p:extLst>
      <p:ext uri="{BB962C8B-B14F-4D97-AF65-F5344CB8AC3E}">
        <p14:creationId xmlns:p14="http://schemas.microsoft.com/office/powerpoint/2010/main" val="3956191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0334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Famous Artists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1905000"/>
            <a:ext cx="4191000" cy="4953000"/>
          </a:xfr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Painters like Edward Hopper, Thomas Hart Benton and Grant Wood were all made famous by their WPA artwork.</a:t>
            </a:r>
          </a:p>
          <a:p>
            <a:r>
              <a:rPr lang="en-US" dirty="0" smtClean="0"/>
              <a:t>Photographer </a:t>
            </a:r>
            <a:r>
              <a:rPr lang="en-US" dirty="0" err="1" smtClean="0"/>
              <a:t>Dorthea</a:t>
            </a:r>
            <a:r>
              <a:rPr lang="en-US" dirty="0" smtClean="0"/>
              <a:t> Lange gained fame from her photos during this era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4300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7868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Congress of Industrial Organizations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CIO-Organized industrial unions, skilled and unskilled workers</a:t>
            </a:r>
          </a:p>
          <a:p>
            <a:r>
              <a:rPr lang="en-US" dirty="0" smtClean="0"/>
              <a:t>Between the 1930s-50s, labor unions benefited Industrial workers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1676400"/>
            <a:ext cx="4038600" cy="4495800"/>
          </a:xfrm>
        </p:spPr>
      </p:pic>
    </p:spTree>
    <p:extLst>
      <p:ext uri="{BB962C8B-B14F-4D97-AF65-F5344CB8AC3E}">
        <p14:creationId xmlns:p14="http://schemas.microsoft.com/office/powerpoint/2010/main" val="641779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Social Security Act (SSA)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Provided some security for the elderly (65+) and for unemployed workers</a:t>
            </a:r>
          </a:p>
          <a:p>
            <a:r>
              <a:rPr lang="en-US" dirty="0" smtClean="0"/>
              <a:t>Provided welfare for needy people</a:t>
            </a:r>
          </a:p>
          <a:p>
            <a:r>
              <a:rPr lang="en-US" dirty="0" smtClean="0"/>
              <a:t>Social Security set the principle that the fed. Govt. should be responsible for people who, through no fault of their own, were unable to work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0" y="4572000"/>
            <a:ext cx="6248400" cy="1866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9444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New Deal Era comes to an end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1942- WWII puts everyone back to work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2590800"/>
            <a:ext cx="7924799" cy="4038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0648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Legacy of the New Deal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Limited success, unemployment remained high</a:t>
            </a:r>
          </a:p>
          <a:p>
            <a:r>
              <a:rPr lang="en-US" dirty="0" smtClean="0"/>
              <a:t>Economic recovery was not complete until after WWII</a:t>
            </a:r>
          </a:p>
          <a:p>
            <a:r>
              <a:rPr lang="en-US" dirty="0" smtClean="0"/>
              <a:t>Despite all these negatives, the New Deal gave Americans a stronger sense of security and stability</a:t>
            </a:r>
          </a:p>
        </p:txBody>
      </p:sp>
    </p:spTree>
    <p:extLst>
      <p:ext uri="{BB962C8B-B14F-4D97-AF65-F5344CB8AC3E}">
        <p14:creationId xmlns:p14="http://schemas.microsoft.com/office/powerpoint/2010/main" val="2217282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about Eleanor?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National Youth Administration (NYA): Gave students grants in exchange for work</a:t>
            </a:r>
          </a:p>
          <a:p>
            <a:r>
              <a:rPr lang="en-US" dirty="0" smtClean="0"/>
              <a:t>Proposed New Deal programs that supported nursery schools as well as nutrition programs in schools 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5800" y="1828800"/>
            <a:ext cx="3886200" cy="4648200"/>
          </a:xfrm>
        </p:spPr>
      </p:pic>
    </p:spTree>
    <p:extLst>
      <p:ext uri="{BB962C8B-B14F-4D97-AF65-F5344CB8AC3E}">
        <p14:creationId xmlns:p14="http://schemas.microsoft.com/office/powerpoint/2010/main" val="114162405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Role in Government Changed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FDR left many Americans feelings that it was government’s job to provide a safety net</a:t>
            </a:r>
          </a:p>
          <a:p>
            <a:r>
              <a:rPr lang="en-US" dirty="0" smtClean="0"/>
              <a:t>This increased the role of govt. in people’s lives</a:t>
            </a:r>
          </a:p>
          <a:p>
            <a:r>
              <a:rPr lang="en-US" dirty="0" smtClean="0"/>
              <a:t>Critics argue New Deal made govt. too powerful</a:t>
            </a:r>
          </a:p>
          <a:p>
            <a:r>
              <a:rPr lang="en-US" dirty="0" smtClean="0"/>
              <a:t>Another legacy that is debated is how much should a govt. provide support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2400" y="4191000"/>
            <a:ext cx="4800600" cy="2495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63645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Background of FDR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1882-Born to wealth and </a:t>
            </a:r>
            <a:r>
              <a:rPr lang="en-US" dirty="0" err="1" smtClean="0"/>
              <a:t>privelage</a:t>
            </a:r>
            <a:endParaRPr lang="en-US" dirty="0" smtClean="0"/>
          </a:p>
          <a:p>
            <a:r>
              <a:rPr lang="en-US" dirty="0" smtClean="0"/>
              <a:t>1905- Married Eleanor Roosevelt (6 kids)</a:t>
            </a:r>
          </a:p>
          <a:p>
            <a:r>
              <a:rPr lang="en-US" dirty="0" smtClean="0"/>
              <a:t>1921- Crippled by polio</a:t>
            </a:r>
          </a:p>
          <a:p>
            <a:r>
              <a:rPr lang="en-US" dirty="0" smtClean="0"/>
              <a:t>1928- Elected governor of New York</a:t>
            </a:r>
          </a:p>
          <a:p>
            <a:r>
              <a:rPr lang="en-US" dirty="0" smtClean="0"/>
              <a:t>1933-1945- President for 4 terms</a:t>
            </a:r>
          </a:p>
          <a:p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001" y="2057400"/>
            <a:ext cx="3657600" cy="4343399"/>
          </a:xfrm>
        </p:spPr>
      </p:pic>
    </p:spTree>
    <p:extLst>
      <p:ext uri="{BB962C8B-B14F-4D97-AF65-F5344CB8AC3E}">
        <p14:creationId xmlns:p14="http://schemas.microsoft.com/office/powerpoint/2010/main" val="3113759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Inauguration of Roosevelt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He promised vigorous leadership and bold action</a:t>
            </a:r>
          </a:p>
          <a:p>
            <a:r>
              <a:rPr lang="en-US" dirty="0" smtClean="0"/>
              <a:t>Called for discipline and cooperation</a:t>
            </a:r>
          </a:p>
          <a:p>
            <a:r>
              <a:rPr lang="en-US" dirty="0" smtClean="0"/>
              <a:t>Expressed faith in democracy</a:t>
            </a:r>
          </a:p>
          <a:p>
            <a:r>
              <a:rPr lang="en-US" dirty="0" smtClean="0"/>
              <a:t>Asked for divine protection and guidance 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4600" y="3810000"/>
            <a:ext cx="3838575" cy="304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8522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FDR’s view on the role of govt.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First time federal government directly gave people money</a:t>
            </a:r>
          </a:p>
          <a:p>
            <a:r>
              <a:rPr lang="en-US" dirty="0" smtClean="0"/>
              <a:t>Created </a:t>
            </a:r>
            <a:r>
              <a:rPr lang="en-US" i="1" dirty="0" smtClean="0"/>
              <a:t>New Deal </a:t>
            </a:r>
            <a:r>
              <a:rPr lang="en-US" dirty="0" smtClean="0"/>
              <a:t>programs which provided many jobs 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2118519"/>
            <a:ext cx="4038600" cy="4038600"/>
          </a:xfrm>
        </p:spPr>
      </p:pic>
    </p:spTree>
    <p:extLst>
      <p:ext uri="{BB962C8B-B14F-4D97-AF65-F5344CB8AC3E}">
        <p14:creationId xmlns:p14="http://schemas.microsoft.com/office/powerpoint/2010/main" val="1883669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Bank Holidays 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1905000"/>
            <a:ext cx="4343400" cy="4648200"/>
          </a:xfr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Unemployment continued to rise, bank runs increased</a:t>
            </a:r>
          </a:p>
          <a:p>
            <a:r>
              <a:rPr lang="en-US" dirty="0" smtClean="0"/>
              <a:t>Many governors declared bank holidays, which closed the remaining banks before bank runs could put them out of business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7807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FDR’s first 100 Days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March 9-June 1933</a:t>
            </a:r>
          </a:p>
          <a:p>
            <a:r>
              <a:rPr lang="en-US" dirty="0" smtClean="0"/>
              <a:t>Congress passed 15 major act to help economic crisis </a:t>
            </a:r>
          </a:p>
          <a:p>
            <a:r>
              <a:rPr lang="en-US" dirty="0" smtClean="0"/>
              <a:t>These programs made up the first New Deal.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3352800"/>
            <a:ext cx="5638800" cy="3152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9674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#1 Priority-Fix the banks!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FDR called a national bank holiday and called Congress into special session</a:t>
            </a:r>
          </a:p>
          <a:p>
            <a:r>
              <a:rPr lang="en-US" dirty="0" smtClean="0"/>
              <a:t>Passed the </a:t>
            </a:r>
            <a:r>
              <a:rPr lang="en-US" u="sng" dirty="0" smtClean="0"/>
              <a:t>Emergency Banking Relief Act</a:t>
            </a:r>
            <a:r>
              <a:rPr lang="en-US" dirty="0" smtClean="0"/>
              <a:t>, which required federal examiners to survey the nation’s banks and issue Treasury Department licenses to financially sound banks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7000" y="4419600"/>
            <a:ext cx="6350000" cy="243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4212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778</TotalTime>
  <Words>971</Words>
  <Application>Microsoft Macintosh PowerPoint</Application>
  <PresentationFormat>On-screen Show (4:3)</PresentationFormat>
  <Paragraphs>108</Paragraphs>
  <Slides>37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41" baseType="lpstr">
      <vt:lpstr>Calibri</vt:lpstr>
      <vt:lpstr>Constantia</vt:lpstr>
      <vt:lpstr>Wingdings 2</vt:lpstr>
      <vt:lpstr>Flow</vt:lpstr>
      <vt:lpstr>FDR and the New Deal</vt:lpstr>
      <vt:lpstr>Roosevelt Takes Office</vt:lpstr>
      <vt:lpstr>PowerPoint Presentation</vt:lpstr>
      <vt:lpstr>Background of FDR</vt:lpstr>
      <vt:lpstr>Inauguration of Roosevelt</vt:lpstr>
      <vt:lpstr>FDR’s view on the role of govt.</vt:lpstr>
      <vt:lpstr>Bank Holidays </vt:lpstr>
      <vt:lpstr>FDR’s first 100 Days</vt:lpstr>
      <vt:lpstr>#1 Priority-Fix the banks!</vt:lpstr>
      <vt:lpstr>Fireside Chats</vt:lpstr>
      <vt:lpstr>First New Deal Programs</vt:lpstr>
      <vt:lpstr>Purpose of the New Deal</vt:lpstr>
      <vt:lpstr>Tennessee Valley Authority</vt:lpstr>
      <vt:lpstr>Civilian Conservation Corps</vt:lpstr>
      <vt:lpstr>Agricultural Adjustment Act</vt:lpstr>
      <vt:lpstr>Federal Emergency Relief Administration</vt:lpstr>
      <vt:lpstr>National Recovery Administration</vt:lpstr>
      <vt:lpstr>Federal Deposit Insurance Corporation</vt:lpstr>
      <vt:lpstr>Public Works Administration</vt:lpstr>
      <vt:lpstr>Civil Works Administration</vt:lpstr>
      <vt:lpstr>Securities and Exchange Commission</vt:lpstr>
      <vt:lpstr>Challenges to the New Deal </vt:lpstr>
      <vt:lpstr>Supreme Court Says NO!</vt:lpstr>
      <vt:lpstr>FDR tries Plan B</vt:lpstr>
      <vt:lpstr>Unemployment Still High</vt:lpstr>
      <vt:lpstr>PowerPoint Presentation</vt:lpstr>
      <vt:lpstr>Second New Deal</vt:lpstr>
      <vt:lpstr>Launching the Second New Deal</vt:lpstr>
      <vt:lpstr>Workers Progress Administration</vt:lpstr>
      <vt:lpstr>Famous Artists</vt:lpstr>
      <vt:lpstr>PowerPoint Presentation</vt:lpstr>
      <vt:lpstr>Congress of Industrial Organizations </vt:lpstr>
      <vt:lpstr>Social Security Act (SSA)</vt:lpstr>
      <vt:lpstr>New Deal Era comes to an end</vt:lpstr>
      <vt:lpstr>Legacy of the New Deal</vt:lpstr>
      <vt:lpstr>What about Eleanor?</vt:lpstr>
      <vt:lpstr>Role in Government Changed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FDR and the New Deal</dc:title>
  <dc:creator>Akt163</dc:creator>
  <cp:lastModifiedBy>Amber Toller</cp:lastModifiedBy>
  <cp:revision>20</cp:revision>
  <dcterms:created xsi:type="dcterms:W3CDTF">2015-01-27T12:19:50Z</dcterms:created>
  <dcterms:modified xsi:type="dcterms:W3CDTF">2017-02-07T21:09:16Z</dcterms:modified>
</cp:coreProperties>
</file>