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95"/>
  </p:normalViewPr>
  <p:slideViewPr>
    <p:cSldViewPr snapToGrid="0" snapToObjects="1">
      <p:cViewPr varScale="1">
        <p:scale>
          <a:sx n="60" d="100"/>
          <a:sy n="60" d="100"/>
        </p:scale>
        <p:origin x="39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Personal Statement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Announcements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AVID night is next Tuesday, the 30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from 6-8</a:t>
            </a:r>
          </a:p>
          <a:p>
            <a:pPr lvl="1"/>
            <a:r>
              <a:rPr lang="en-US" sz="2200" dirty="0" smtClean="0"/>
              <a:t>It is a potluck</a:t>
            </a:r>
          </a:p>
          <a:p>
            <a:pPr lvl="1"/>
            <a:r>
              <a:rPr lang="en-US" sz="2200" dirty="0" smtClean="0"/>
              <a:t>There will be face painting, pumpkin carving/painting and tons of games to play</a:t>
            </a:r>
          </a:p>
          <a:p>
            <a:pPr lvl="1"/>
            <a:r>
              <a:rPr lang="en-US" sz="2200" dirty="0" smtClean="0"/>
              <a:t>Jay’s band is playing</a:t>
            </a:r>
          </a:p>
          <a:p>
            <a:pPr lvl="1"/>
            <a:r>
              <a:rPr lang="en-US" sz="2200" dirty="0" smtClean="0"/>
              <a:t>And Marco made a playlist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Letters of Rec due Wednesday, November 7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. You should have asked your two people by now!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917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 all comments about personal statement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Don’t start with “The biggest challenge I have faced is…”</a:t>
            </a:r>
          </a:p>
          <a:p>
            <a:pPr lvl="1"/>
            <a:r>
              <a:rPr lang="en-US" sz="3400" dirty="0" smtClean="0"/>
              <a:t>It’s generic</a:t>
            </a:r>
          </a:p>
          <a:p>
            <a:r>
              <a:rPr lang="en-US" sz="3400" dirty="0" smtClean="0"/>
              <a:t>Too much fluff</a:t>
            </a:r>
          </a:p>
          <a:p>
            <a:r>
              <a:rPr lang="en-US" sz="3400" dirty="0" smtClean="0"/>
              <a:t>Make sure you are answering the prompt</a:t>
            </a:r>
          </a:p>
          <a:p>
            <a:r>
              <a:rPr lang="en-US" sz="3400" dirty="0" smtClean="0"/>
              <a:t>Need to hit between 340-350 words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45677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Personal statement #2</a:t>
            </a:r>
            <a:br>
              <a:rPr lang="en-US" dirty="0" smtClean="0"/>
            </a:br>
            <a:r>
              <a:rPr lang="en-US" dirty="0" smtClean="0"/>
              <a:t>*Due by the end of the period on 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600" dirty="0"/>
              <a:t>Every person has a creative side, and it can be expressed in many ways: problem solving, original and innovative thinking, and artistically, to name a few. Describe how you express your creative side.  </a:t>
            </a:r>
            <a:r>
              <a:rPr lang="en-US" sz="3600" dirty="0" smtClean="0"/>
              <a:t>Maximum 350 words. </a:t>
            </a:r>
            <a:r>
              <a:rPr lang="en-US" sz="3600" smtClean="0"/>
              <a:t>Please leave a word count!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3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</TotalTime>
  <Words>152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Gill Sans MT</vt:lpstr>
      <vt:lpstr>Arial</vt:lpstr>
      <vt:lpstr>Gallery</vt:lpstr>
      <vt:lpstr>Personal Statement 2</vt:lpstr>
      <vt:lpstr>Announcements </vt:lpstr>
      <vt:lpstr>Over all comments about personal statement #1</vt:lpstr>
      <vt:lpstr>Personal statement #2 *Due by the end of the period on Wednesday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Toller</dc:creator>
  <cp:lastModifiedBy>Amber Toller</cp:lastModifiedBy>
  <cp:revision>4</cp:revision>
  <dcterms:created xsi:type="dcterms:W3CDTF">2018-10-22T14:33:06Z</dcterms:created>
  <dcterms:modified xsi:type="dcterms:W3CDTF">2018-10-22T15:25:01Z</dcterms:modified>
</cp:coreProperties>
</file>