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095"/>
  </p:normalViewPr>
  <p:slideViewPr>
    <p:cSldViewPr>
      <p:cViewPr varScale="1">
        <p:scale>
          <a:sx n="60" d="100"/>
          <a:sy n="60" d="100"/>
        </p:scale>
        <p:origin x="9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D700029-CAB2-4983-B002-DB76C3990A20}" type="datetimeFigureOut">
              <a:rPr lang="en-US" smtClean="0"/>
              <a:t>1/21/20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32DF3DB-B0D8-4C08-AAAD-A04CA2C02C17}"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700029-CAB2-4983-B002-DB76C3990A20}" type="datetimeFigureOut">
              <a:rPr lang="en-US" smtClean="0"/>
              <a:t>1/21/20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2DF3DB-B0D8-4C08-AAAD-A04CA2C02C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700029-CAB2-4983-B002-DB76C3990A20}" type="datetimeFigureOut">
              <a:rPr lang="en-US" smtClean="0"/>
              <a:t>1/21/20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2DF3DB-B0D8-4C08-AAAD-A04CA2C02C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700029-CAB2-4983-B002-DB76C3990A20}" type="datetimeFigureOut">
              <a:rPr lang="en-US" smtClean="0"/>
              <a:t>1/21/20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2DF3DB-B0D8-4C08-AAAD-A04CA2C02C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D700029-CAB2-4983-B002-DB76C3990A20}" type="datetimeFigureOut">
              <a:rPr lang="en-US" smtClean="0"/>
              <a:t>1/21/20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32DF3DB-B0D8-4C08-AAAD-A04CA2C02C17}"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700029-CAB2-4983-B002-DB76C3990A20}" type="datetimeFigureOut">
              <a:rPr lang="en-US" smtClean="0"/>
              <a:t>1/21/20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32DF3DB-B0D8-4C08-AAAD-A04CA2C02C17}"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700029-CAB2-4983-B002-DB76C3990A20}" type="datetimeFigureOut">
              <a:rPr lang="en-US" smtClean="0"/>
              <a:t>1/21/20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32DF3DB-B0D8-4C08-AAAD-A04CA2C02C1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D700029-CAB2-4983-B002-DB76C3990A20}" type="datetimeFigureOut">
              <a:rPr lang="en-US" smtClean="0"/>
              <a:t>1/21/20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32DF3DB-B0D8-4C08-AAAD-A04CA2C02C17}"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700029-CAB2-4983-B002-DB76C3990A20}" type="datetimeFigureOut">
              <a:rPr lang="en-US" smtClean="0"/>
              <a:t>1/21/20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32DF3DB-B0D8-4C08-AAAD-A04CA2C02C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D700029-CAB2-4983-B002-DB76C3990A20}" type="datetimeFigureOut">
              <a:rPr lang="en-US" smtClean="0"/>
              <a:t>1/21/20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32DF3DB-B0D8-4C08-AAAD-A04CA2C02C17}"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D700029-CAB2-4983-B002-DB76C3990A20}" type="datetimeFigureOut">
              <a:rPr lang="en-US" smtClean="0"/>
              <a:t>1/21/20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32DF3DB-B0D8-4C08-AAAD-A04CA2C02C17}"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D700029-CAB2-4983-B002-DB76C3990A20}" type="datetimeFigureOut">
              <a:rPr lang="en-US" smtClean="0"/>
              <a:t>1/21/20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32DF3DB-B0D8-4C08-AAAD-A04CA2C02C17}"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Rise of the Dictators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9012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Adolf Hitler</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6280" y="1646238"/>
            <a:ext cx="2900440" cy="4525962"/>
          </a:xfrm>
        </p:spPr>
      </p:pic>
      <p:sp>
        <p:nvSpPr>
          <p:cNvPr id="4" name="Content Placeholder 3"/>
          <p:cNvSpPr>
            <a:spLocks noGrp="1"/>
          </p:cNvSpPr>
          <p:nvPr>
            <p:ph sz="half" idx="2"/>
          </p:nvPr>
        </p:nvSpPr>
        <p:spPr/>
        <p:txBody>
          <a:bodyPr>
            <a:normAutofit fontScale="92500" lnSpcReduction="10000"/>
          </a:bodyPr>
          <a:lstStyle/>
          <a:p>
            <a:r>
              <a:rPr lang="en-US" dirty="0" smtClean="0"/>
              <a:t>Disgruntled artist that became homeless</a:t>
            </a:r>
          </a:p>
          <a:p>
            <a:r>
              <a:rPr lang="en-US" dirty="0" smtClean="0"/>
              <a:t>Enlisted in WWI, became a messenger</a:t>
            </a:r>
          </a:p>
          <a:p>
            <a:r>
              <a:rPr lang="en-US" dirty="0" smtClean="0"/>
              <a:t>Hatred of the Allied powers after WWI because of the terms they set for Germany with the Treaty of Versailles</a:t>
            </a:r>
          </a:p>
          <a:p>
            <a:r>
              <a:rPr lang="en-US" dirty="0" smtClean="0"/>
              <a:t>After the war, became a spy for the military</a:t>
            </a:r>
            <a:endParaRPr lang="en-US" dirty="0"/>
          </a:p>
        </p:txBody>
      </p:sp>
    </p:spTree>
    <p:extLst>
      <p:ext uri="{BB962C8B-B14F-4D97-AF65-F5344CB8AC3E}">
        <p14:creationId xmlns:p14="http://schemas.microsoft.com/office/powerpoint/2010/main" val="1339628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Nazi Party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Originally called the German Workers Party</a:t>
            </a:r>
          </a:p>
          <a:p>
            <a:r>
              <a:rPr lang="en-US" dirty="0" smtClean="0"/>
              <a:t>Hitler was asked to spy on the organization, found out he actually agreed with their beliefs and became a member</a:t>
            </a:r>
          </a:p>
          <a:p>
            <a:r>
              <a:rPr lang="en-US" dirty="0" smtClean="0"/>
              <a:t>Admirer of Mussolini: Studied the way he spoke</a:t>
            </a:r>
          </a:p>
          <a:p>
            <a:r>
              <a:rPr lang="en-US" dirty="0" smtClean="0"/>
              <a:t>Formed their own private army: </a:t>
            </a:r>
            <a:r>
              <a:rPr lang="en-US" dirty="0" err="1" smtClean="0"/>
              <a:t>Stormtroopers</a:t>
            </a:r>
            <a:endParaRPr lang="en-US" dirty="0" smtClean="0"/>
          </a:p>
          <a:p>
            <a:r>
              <a:rPr lang="en-US" dirty="0" smtClean="0"/>
              <a:t>After the Beer Hall Putsch in 1923, Hitler sent to jail, serves one year</a:t>
            </a:r>
            <a:endParaRPr lang="en-US" dirty="0"/>
          </a:p>
        </p:txBody>
      </p:sp>
    </p:spTree>
    <p:extLst>
      <p:ext uri="{BB962C8B-B14F-4D97-AF65-F5344CB8AC3E}">
        <p14:creationId xmlns:p14="http://schemas.microsoft.com/office/powerpoint/2010/main" val="24728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Adolf Hitler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Writes </a:t>
            </a:r>
            <a:r>
              <a:rPr lang="en-US" i="1" dirty="0" smtClean="0"/>
              <a:t>Mein </a:t>
            </a:r>
            <a:r>
              <a:rPr lang="en-US" i="1" dirty="0" err="1" smtClean="0"/>
              <a:t>Kampf</a:t>
            </a:r>
            <a:r>
              <a:rPr lang="en-US" dirty="0" smtClean="0"/>
              <a:t> while in jail; published in 1925</a:t>
            </a:r>
          </a:p>
          <a:p>
            <a:r>
              <a:rPr lang="en-US" dirty="0" smtClean="0"/>
              <a:t>Learns that if you want power, must do it legally</a:t>
            </a:r>
          </a:p>
          <a:p>
            <a:r>
              <a:rPr lang="en-US" dirty="0" smtClean="0"/>
              <a:t>Jan.1933, becomes Chancellor of Germany</a:t>
            </a:r>
          </a:p>
          <a:p>
            <a:r>
              <a:rPr lang="en-US" dirty="0" smtClean="0"/>
              <a:t>After death of Hindenburg, he becomes dictator in Aug. 1934</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45430" y="1855629"/>
            <a:ext cx="2644140" cy="4107180"/>
          </a:xfrm>
        </p:spPr>
      </p:pic>
    </p:spTree>
    <p:extLst>
      <p:ext uri="{BB962C8B-B14F-4D97-AF65-F5344CB8AC3E}">
        <p14:creationId xmlns:p14="http://schemas.microsoft.com/office/powerpoint/2010/main" val="3392817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a:t>
            </a:r>
            <a:r>
              <a:rPr lang="en-US" i="1" dirty="0" smtClean="0"/>
              <a:t>Mein </a:t>
            </a:r>
            <a:r>
              <a:rPr lang="en-US" i="1" dirty="0" err="1" smtClean="0"/>
              <a:t>Kampf</a:t>
            </a:r>
            <a:endParaRPr lang="en-US" dirty="0"/>
          </a:p>
        </p:txBody>
      </p:sp>
      <p:sp>
        <p:nvSpPr>
          <p:cNvPr id="3" name="Content Placeholder 2"/>
          <p:cNvSpPr>
            <a:spLocks noGrp="1"/>
          </p:cNvSpPr>
          <p:nvPr>
            <p:ph idx="1"/>
          </p:nvPr>
        </p:nvSpPr>
        <p:spPr>
          <a:xfrm>
            <a:off x="457200" y="1394460"/>
            <a:ext cx="8229600" cy="4526280"/>
          </a:xfrm>
        </p:spPr>
        <p:txBody>
          <a:bodyPr/>
          <a:lstStyle/>
          <a:p>
            <a:pPr marL="0" indent="0">
              <a:buNone/>
            </a:pPr>
            <a:r>
              <a:rPr lang="en-US" dirty="0" smtClean="0"/>
              <a:t>1) </a:t>
            </a:r>
            <a:r>
              <a:rPr lang="en-US" dirty="0" smtClean="0"/>
              <a:t>Jews </a:t>
            </a:r>
            <a:r>
              <a:rPr lang="en-US" dirty="0" smtClean="0"/>
              <a:t>are ruling Russia</a:t>
            </a:r>
          </a:p>
          <a:p>
            <a:pPr lvl="1"/>
            <a:r>
              <a:rPr lang="en-US" dirty="0" smtClean="0"/>
              <a:t>Jews should be decomposed</a:t>
            </a:r>
          </a:p>
          <a:p>
            <a:pPr lvl="1"/>
            <a:r>
              <a:rPr lang="en-US" dirty="0" smtClean="0"/>
              <a:t>The only way for </a:t>
            </a:r>
            <a:r>
              <a:rPr lang="en-US" dirty="0" err="1" smtClean="0"/>
              <a:t>Lebenstraum</a:t>
            </a:r>
            <a:r>
              <a:rPr lang="en-US" dirty="0" smtClean="0"/>
              <a:t> (living space) is to use military force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352800"/>
            <a:ext cx="3386465" cy="3200400"/>
          </a:xfrm>
          <a:prstGeom prst="rect">
            <a:avLst/>
          </a:prstGeom>
        </p:spPr>
      </p:pic>
    </p:spTree>
    <p:extLst>
      <p:ext uri="{BB962C8B-B14F-4D97-AF65-F5344CB8AC3E}">
        <p14:creationId xmlns:p14="http://schemas.microsoft.com/office/powerpoint/2010/main" val="4273936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a:t>
            </a:r>
            <a:r>
              <a:rPr lang="en-US" i="1" dirty="0" smtClean="0"/>
              <a:t>Mein </a:t>
            </a:r>
            <a:r>
              <a:rPr lang="en-US" i="1" dirty="0" err="1" smtClean="0"/>
              <a:t>Kampf</a:t>
            </a:r>
            <a:endParaRPr lang="en-US" dirty="0"/>
          </a:p>
        </p:txBody>
      </p:sp>
      <p:sp>
        <p:nvSpPr>
          <p:cNvPr id="3" name="Content Placeholder 2"/>
          <p:cNvSpPr>
            <a:spLocks noGrp="1"/>
          </p:cNvSpPr>
          <p:nvPr>
            <p:ph idx="1"/>
          </p:nvPr>
        </p:nvSpPr>
        <p:spPr/>
        <p:txBody>
          <a:bodyPr/>
          <a:lstStyle/>
          <a:p>
            <a:r>
              <a:rPr lang="en-US" dirty="0" smtClean="0"/>
              <a:t>2) In </a:t>
            </a:r>
            <a:r>
              <a:rPr lang="en-US" dirty="0" smtClean="0"/>
              <a:t>order for Germany to be strong again, they need a strong military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97" y="2743200"/>
            <a:ext cx="5760720" cy="3919728"/>
          </a:xfrm>
          <a:prstGeom prst="rect">
            <a:avLst/>
          </a:prstGeom>
        </p:spPr>
      </p:pic>
    </p:spTree>
    <p:extLst>
      <p:ext uri="{BB962C8B-B14F-4D97-AF65-F5344CB8AC3E}">
        <p14:creationId xmlns:p14="http://schemas.microsoft.com/office/powerpoint/2010/main" val="650275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 from </a:t>
            </a:r>
            <a:r>
              <a:rPr lang="en-US" i="1" dirty="0" smtClean="0"/>
              <a:t>Mein </a:t>
            </a:r>
            <a:r>
              <a:rPr lang="en-US" i="1" dirty="0" err="1" smtClean="0"/>
              <a:t>Kampf</a:t>
            </a:r>
            <a:endParaRPr lang="en-US" i="1" dirty="0"/>
          </a:p>
        </p:txBody>
      </p:sp>
      <p:sp>
        <p:nvSpPr>
          <p:cNvPr id="3" name="Content Placeholder 2"/>
          <p:cNvSpPr>
            <a:spLocks noGrp="1"/>
          </p:cNvSpPr>
          <p:nvPr>
            <p:ph idx="1"/>
          </p:nvPr>
        </p:nvSpPr>
        <p:spPr/>
        <p:txBody>
          <a:bodyPr/>
          <a:lstStyle/>
          <a:p>
            <a:pPr marL="0" indent="0">
              <a:buNone/>
            </a:pPr>
            <a:r>
              <a:rPr lang="en-US" dirty="0" smtClean="0"/>
              <a:t>3) Hitler </a:t>
            </a:r>
            <a:r>
              <a:rPr lang="en-US" dirty="0" smtClean="0"/>
              <a:t>created the German flag</a:t>
            </a:r>
          </a:p>
          <a:p>
            <a:pPr lvl="1"/>
            <a:r>
              <a:rPr lang="en-US" dirty="0" smtClean="0"/>
              <a:t>It symbolizes nationalism, struggle for victory and anti-Semitism.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374571"/>
            <a:ext cx="5638800" cy="2590800"/>
          </a:xfrm>
          <a:prstGeom prst="rect">
            <a:avLst/>
          </a:prstGeom>
        </p:spPr>
      </p:pic>
    </p:spTree>
    <p:extLst>
      <p:ext uri="{BB962C8B-B14F-4D97-AF65-F5344CB8AC3E}">
        <p14:creationId xmlns:p14="http://schemas.microsoft.com/office/powerpoint/2010/main" val="3524154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r>
              <a:rPr lang="en-US" i="1" dirty="0" smtClean="0"/>
              <a:t>Mein </a:t>
            </a:r>
            <a:r>
              <a:rPr lang="en-US" i="1" dirty="0" err="1" smtClean="0"/>
              <a:t>Kampf</a:t>
            </a:r>
            <a:endParaRPr lang="en-US" dirty="0"/>
          </a:p>
        </p:txBody>
      </p:sp>
      <p:sp>
        <p:nvSpPr>
          <p:cNvPr id="3" name="Content Placeholder 2"/>
          <p:cNvSpPr>
            <a:spLocks noGrp="1"/>
          </p:cNvSpPr>
          <p:nvPr>
            <p:ph idx="1"/>
          </p:nvPr>
        </p:nvSpPr>
        <p:spPr/>
        <p:txBody>
          <a:bodyPr/>
          <a:lstStyle/>
          <a:p>
            <a:r>
              <a:rPr lang="en-US" dirty="0" smtClean="0"/>
              <a:t>4) The </a:t>
            </a:r>
            <a:r>
              <a:rPr lang="en-US" dirty="0" smtClean="0"/>
              <a:t>Nazi party will be victorious</a:t>
            </a:r>
          </a:p>
          <a:p>
            <a:pPr lvl="1"/>
            <a:r>
              <a:rPr lang="en-US" dirty="0" smtClean="0"/>
              <a:t>The Aryans should be lord of the earth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6" y="2819400"/>
            <a:ext cx="4572000" cy="3295650"/>
          </a:xfrm>
          <a:prstGeom prst="rect">
            <a:avLst/>
          </a:prstGeom>
        </p:spPr>
      </p:pic>
    </p:spTree>
    <p:extLst>
      <p:ext uri="{BB962C8B-B14F-4D97-AF65-F5344CB8AC3E}">
        <p14:creationId xmlns:p14="http://schemas.microsoft.com/office/powerpoint/2010/main" val="55294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Stalin and the Soviet Union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81200"/>
            <a:ext cx="4038600" cy="3505200"/>
          </a:xfrm>
        </p:spPr>
      </p:pic>
      <p:sp>
        <p:nvSpPr>
          <p:cNvPr id="4" name="Content Placeholder 3"/>
          <p:cNvSpPr>
            <a:spLocks noGrp="1"/>
          </p:cNvSpPr>
          <p:nvPr>
            <p:ph sz="half" idx="2"/>
          </p:nvPr>
        </p:nvSpPr>
        <p:spPr/>
        <p:txBody>
          <a:bodyPr>
            <a:normAutofit lnSpcReduction="10000"/>
          </a:bodyPr>
          <a:lstStyle/>
          <a:p>
            <a:r>
              <a:rPr lang="en-US" dirty="0" smtClean="0"/>
              <a:t>1917, Bolsheviks, led by Vladimir Lenin, established communistic governments within Russia</a:t>
            </a:r>
          </a:p>
          <a:p>
            <a:r>
              <a:rPr lang="en-US" dirty="0" smtClean="0"/>
              <a:t>In 1922 they renamed these territories the USSR (Union of the Soviet Socialist Republics)</a:t>
            </a:r>
            <a:endParaRPr lang="en-US" dirty="0"/>
          </a:p>
        </p:txBody>
      </p:sp>
    </p:spTree>
    <p:extLst>
      <p:ext uri="{BB962C8B-B14F-4D97-AF65-F5344CB8AC3E}">
        <p14:creationId xmlns:p14="http://schemas.microsoft.com/office/powerpoint/2010/main" val="477919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Stalin and the Soviet Union</a:t>
            </a:r>
            <a:endParaRPr lang="en-US" dirty="0"/>
          </a:p>
        </p:txBody>
      </p:sp>
      <p:sp>
        <p:nvSpPr>
          <p:cNvPr id="3" name="Content Placeholder 2"/>
          <p:cNvSpPr>
            <a:spLocks noGrp="1"/>
          </p:cNvSpPr>
          <p:nvPr>
            <p:ph sz="half" idx="1"/>
          </p:nvPr>
        </p:nvSpPr>
        <p:spPr/>
        <p:txBody>
          <a:bodyPr>
            <a:normAutofit fontScale="92500"/>
          </a:bodyPr>
          <a:lstStyle/>
          <a:p>
            <a:r>
              <a:rPr lang="en-US" dirty="0" smtClean="0"/>
              <a:t>The suppressed individual liberties and punished opponents</a:t>
            </a:r>
          </a:p>
          <a:p>
            <a:r>
              <a:rPr lang="en-US" dirty="0" smtClean="0"/>
              <a:t>In 1924, Lenin died, power struggle ensued</a:t>
            </a:r>
          </a:p>
          <a:p>
            <a:r>
              <a:rPr lang="en-US" dirty="0" smtClean="0"/>
              <a:t>In 1926, Stalin became leader</a:t>
            </a:r>
          </a:p>
          <a:p>
            <a:r>
              <a:rPr lang="en-US" dirty="0" smtClean="0"/>
              <a:t>Killed 8-10 million peasants who resisted Communist policies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70264" y="1646238"/>
            <a:ext cx="3394471" cy="4525962"/>
          </a:xfrm>
        </p:spPr>
      </p:pic>
    </p:spTree>
    <p:extLst>
      <p:ext uri="{BB962C8B-B14F-4D97-AF65-F5344CB8AC3E}">
        <p14:creationId xmlns:p14="http://schemas.microsoft.com/office/powerpoint/2010/main" val="61224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Demands</a:t>
            </a:r>
            <a:endParaRPr lang="en-US" dirty="0"/>
          </a:p>
        </p:txBody>
      </p:sp>
      <p:sp>
        <p:nvSpPr>
          <p:cNvPr id="3" name="Content Placeholder 2"/>
          <p:cNvSpPr>
            <a:spLocks noGrp="1"/>
          </p:cNvSpPr>
          <p:nvPr>
            <p:ph sz="half" idx="1"/>
          </p:nvPr>
        </p:nvSpPr>
        <p:spPr/>
        <p:txBody>
          <a:bodyPr/>
          <a:lstStyle/>
          <a:p>
            <a:r>
              <a:rPr lang="en-US" dirty="0" smtClean="0"/>
              <a:t>Hitler called for unification of German speaking people</a:t>
            </a:r>
          </a:p>
          <a:p>
            <a:r>
              <a:rPr lang="en-US" dirty="0" smtClean="0"/>
              <a:t>Seizing Austria and Czechoslovakia would give Germany food supplies, defensible frontiers and soldiers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05000"/>
            <a:ext cx="4038600" cy="3886200"/>
          </a:xfrm>
        </p:spPr>
      </p:pic>
    </p:spTree>
    <p:extLst>
      <p:ext uri="{BB962C8B-B14F-4D97-AF65-F5344CB8AC3E}">
        <p14:creationId xmlns:p14="http://schemas.microsoft.com/office/powerpoint/2010/main" val="129850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Wide Depression</a:t>
            </a:r>
            <a:endParaRPr lang="en-US" dirty="0"/>
          </a:p>
        </p:txBody>
      </p:sp>
      <p:sp>
        <p:nvSpPr>
          <p:cNvPr id="3" name="Content Placeholder 2"/>
          <p:cNvSpPr>
            <a:spLocks noGrp="1"/>
          </p:cNvSpPr>
          <p:nvPr>
            <p:ph sz="half" idx="1"/>
          </p:nvPr>
        </p:nvSpPr>
        <p:spPr/>
        <p:txBody>
          <a:bodyPr/>
          <a:lstStyle/>
          <a:p>
            <a:r>
              <a:rPr lang="en-US" dirty="0" smtClean="0"/>
              <a:t>Most of the world suffers from depression after WWI</a:t>
            </a:r>
          </a:p>
          <a:p>
            <a:r>
              <a:rPr lang="en-US" dirty="0" smtClean="0"/>
              <a:t>Germany suffers from hyperinflation: money becomes worthless</a:t>
            </a:r>
          </a:p>
          <a:p>
            <a:r>
              <a:rPr lang="en-US" dirty="0" smtClean="0"/>
              <a:t>Allies are unable to payback loans to the US</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609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demands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828800"/>
            <a:ext cx="3886200" cy="4419600"/>
          </a:xfrm>
        </p:spPr>
      </p:pic>
      <p:sp>
        <p:nvSpPr>
          <p:cNvPr id="4" name="Content Placeholder 3"/>
          <p:cNvSpPr>
            <a:spLocks noGrp="1"/>
          </p:cNvSpPr>
          <p:nvPr>
            <p:ph sz="half" idx="2"/>
          </p:nvPr>
        </p:nvSpPr>
        <p:spPr/>
        <p:txBody>
          <a:bodyPr>
            <a:normAutofit fontScale="92500" lnSpcReduction="10000"/>
          </a:bodyPr>
          <a:lstStyle/>
          <a:p>
            <a:r>
              <a:rPr lang="en-US" dirty="0" smtClean="0"/>
              <a:t>Hitler threatened Austria of an invasion if they didn’t appoint Nazi’s to important govt. posts</a:t>
            </a:r>
          </a:p>
          <a:p>
            <a:r>
              <a:rPr lang="en-US" dirty="0" smtClean="0"/>
              <a:t>Austria gave in, but not fully</a:t>
            </a:r>
          </a:p>
          <a:p>
            <a:r>
              <a:rPr lang="en-US" dirty="0" smtClean="0"/>
              <a:t>Put the matter of unification up for a democratic vote</a:t>
            </a:r>
          </a:p>
          <a:p>
            <a:r>
              <a:rPr lang="en-US" dirty="0" smtClean="0"/>
              <a:t>Fearing the outcome, Hitler invaded</a:t>
            </a:r>
            <a:endParaRPr lang="en-US" dirty="0"/>
          </a:p>
        </p:txBody>
      </p:sp>
    </p:spTree>
    <p:extLst>
      <p:ext uri="{BB962C8B-B14F-4D97-AF65-F5344CB8AC3E}">
        <p14:creationId xmlns:p14="http://schemas.microsoft.com/office/powerpoint/2010/main" val="1926991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Munich Crisis and Appeasement</a:t>
            </a:r>
            <a:endParaRPr lang="en-US" dirty="0"/>
          </a:p>
        </p:txBody>
      </p:sp>
      <p:sp>
        <p:nvSpPr>
          <p:cNvPr id="3" name="Content Placeholder 2"/>
          <p:cNvSpPr>
            <a:spLocks noGrp="1"/>
          </p:cNvSpPr>
          <p:nvPr>
            <p:ph idx="1"/>
          </p:nvPr>
        </p:nvSpPr>
        <p:spPr/>
        <p:txBody>
          <a:bodyPr/>
          <a:lstStyle/>
          <a:p>
            <a:r>
              <a:rPr lang="en-US" dirty="0" smtClean="0"/>
              <a:t>Hitler claimed Sudetenland, and area of Czechoslovakia with a large German speaking population</a:t>
            </a:r>
          </a:p>
          <a:p>
            <a:r>
              <a:rPr lang="en-US" dirty="0" smtClean="0"/>
              <a:t>Czechoslovakia strongly resisted, was allied with France and the Soviet Union</a:t>
            </a:r>
          </a:p>
          <a:p>
            <a:r>
              <a:rPr lang="en-US" dirty="0" smtClean="0"/>
              <a:t>France and the Soviet Union promised to support Czechoslovakia if Germany invaded</a:t>
            </a:r>
          </a:p>
          <a:p>
            <a:endParaRPr lang="en-US" dirty="0"/>
          </a:p>
        </p:txBody>
      </p:sp>
    </p:spTree>
    <p:extLst>
      <p:ext uri="{BB962C8B-B14F-4D97-AF65-F5344CB8AC3E}">
        <p14:creationId xmlns:p14="http://schemas.microsoft.com/office/powerpoint/2010/main" val="1153625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
            <a:ext cx="8458200" cy="5791199"/>
          </a:xfrm>
          <a:prstGeom prst="rect">
            <a:avLst/>
          </a:prstGeom>
        </p:spPr>
      </p:pic>
    </p:spTree>
    <p:extLst>
      <p:ext uri="{BB962C8B-B14F-4D97-AF65-F5344CB8AC3E}">
        <p14:creationId xmlns:p14="http://schemas.microsoft.com/office/powerpoint/2010/main" val="3322917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Munich Conference: Sep. 29, 1938</a:t>
            </a:r>
            <a:endParaRPr lang="en-US" dirty="0"/>
          </a:p>
        </p:txBody>
      </p:sp>
      <p:sp>
        <p:nvSpPr>
          <p:cNvPr id="3" name="Content Placeholder 2"/>
          <p:cNvSpPr>
            <a:spLocks noGrp="1"/>
          </p:cNvSpPr>
          <p:nvPr>
            <p:ph sz="half" idx="1"/>
          </p:nvPr>
        </p:nvSpPr>
        <p:spPr/>
        <p:txBody>
          <a:bodyPr/>
          <a:lstStyle/>
          <a:p>
            <a:r>
              <a:rPr lang="en-US" dirty="0" smtClean="0"/>
              <a:t>Representatives of Britain, France, Italy and Germany met to discuss Sudetenland</a:t>
            </a:r>
          </a:p>
          <a:p>
            <a:r>
              <a:rPr lang="en-US" dirty="0" smtClean="0"/>
              <a:t>Britain and France agreed to appeasement: let Hitler have Sudetenland in exchange for peace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1828800"/>
            <a:ext cx="4191000" cy="4343400"/>
          </a:xfrm>
        </p:spPr>
      </p:pic>
    </p:spTree>
    <p:extLst>
      <p:ext uri="{BB962C8B-B14F-4D97-AF65-F5344CB8AC3E}">
        <p14:creationId xmlns:p14="http://schemas.microsoft.com/office/powerpoint/2010/main" val="2261383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Munich Conference: Sep. 29, 1938</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600200"/>
            <a:ext cx="4038600" cy="4724399"/>
          </a:xfrm>
        </p:spPr>
      </p:pic>
      <p:sp>
        <p:nvSpPr>
          <p:cNvPr id="4" name="Content Placeholder 3"/>
          <p:cNvSpPr>
            <a:spLocks noGrp="1"/>
          </p:cNvSpPr>
          <p:nvPr>
            <p:ph sz="half" idx="2"/>
          </p:nvPr>
        </p:nvSpPr>
        <p:spPr/>
        <p:txBody>
          <a:bodyPr>
            <a:normAutofit fontScale="92500" lnSpcReduction="10000"/>
          </a:bodyPr>
          <a:lstStyle/>
          <a:p>
            <a:r>
              <a:rPr lang="en-US" dirty="0" smtClean="0"/>
              <a:t>Czechoslovakia was informed that they had to defend the Sudetenland themselves</a:t>
            </a:r>
          </a:p>
          <a:p>
            <a:r>
              <a:rPr lang="en-US" dirty="0" smtClean="0"/>
              <a:t>Oct. 1, 1938, Germany sent troops through the Sudetenland</a:t>
            </a:r>
          </a:p>
          <a:p>
            <a:r>
              <a:rPr lang="en-US" dirty="0" smtClean="0"/>
              <a:t>Months later, </a:t>
            </a:r>
            <a:r>
              <a:rPr lang="en-US" dirty="0"/>
              <a:t>Germany invades the rest of </a:t>
            </a:r>
            <a:r>
              <a:rPr lang="en-US" dirty="0" smtClean="0"/>
              <a:t>Czechoslovakia, Britain and France do nothing</a:t>
            </a:r>
            <a:endParaRPr lang="en-US" dirty="0"/>
          </a:p>
        </p:txBody>
      </p:sp>
    </p:spTree>
    <p:extLst>
      <p:ext uri="{BB962C8B-B14F-4D97-AF65-F5344CB8AC3E}">
        <p14:creationId xmlns:p14="http://schemas.microsoft.com/office/powerpoint/2010/main" val="1879015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Nazi-Soviet Non-Aggression Pact (August, 1939)</a:t>
            </a:r>
            <a:endParaRPr lang="en-US" dirty="0"/>
          </a:p>
        </p:txBody>
      </p:sp>
      <p:sp>
        <p:nvSpPr>
          <p:cNvPr id="3" name="Content Placeholder 2"/>
          <p:cNvSpPr>
            <a:spLocks noGrp="1"/>
          </p:cNvSpPr>
          <p:nvPr>
            <p:ph idx="1"/>
          </p:nvPr>
        </p:nvSpPr>
        <p:spPr/>
        <p:txBody>
          <a:bodyPr/>
          <a:lstStyle/>
          <a:p>
            <a:r>
              <a:rPr lang="en-US" dirty="0" smtClean="0"/>
              <a:t>Also known as Molotov-Ribbentrop Pact (they were foreign ministers)</a:t>
            </a:r>
          </a:p>
          <a:p>
            <a:r>
              <a:rPr lang="en-US" dirty="0" smtClean="0"/>
              <a:t>Deal between Germany and the Soviet Union that they would not go to war with each other</a:t>
            </a:r>
          </a:p>
          <a:p>
            <a:r>
              <a:rPr lang="en-US" dirty="0" smtClean="0"/>
              <a:t>Secret part of the treaty that they would divide Poland and other countries</a:t>
            </a:r>
            <a:endParaRPr lang="en-US" dirty="0"/>
          </a:p>
        </p:txBody>
      </p:sp>
    </p:spTree>
    <p:extLst>
      <p:ext uri="{BB962C8B-B14F-4D97-AF65-F5344CB8AC3E}">
        <p14:creationId xmlns:p14="http://schemas.microsoft.com/office/powerpoint/2010/main" val="378078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Dawes Plan</a:t>
            </a:r>
            <a:endParaRPr lang="en-US" dirty="0"/>
          </a:p>
        </p:txBody>
      </p:sp>
      <p:sp>
        <p:nvSpPr>
          <p:cNvPr id="3" name="Content Placeholder 2"/>
          <p:cNvSpPr>
            <a:spLocks noGrp="1"/>
          </p:cNvSpPr>
          <p:nvPr>
            <p:ph idx="1"/>
          </p:nvPr>
        </p:nvSpPr>
        <p:spPr/>
        <p:txBody>
          <a:bodyPr>
            <a:normAutofit fontScale="92500"/>
          </a:bodyPr>
          <a:lstStyle/>
          <a:p>
            <a:r>
              <a:rPr lang="en-US" dirty="0" smtClean="0"/>
              <a:t>Former allies were having trouble paying off war debt because of America’s high tariffs</a:t>
            </a:r>
          </a:p>
          <a:p>
            <a:r>
              <a:rPr lang="en-US" dirty="0" smtClean="0"/>
              <a:t>Germany couldn’t pay reparations to Allies</a:t>
            </a:r>
          </a:p>
          <a:p>
            <a:r>
              <a:rPr lang="en-US" dirty="0" smtClean="0"/>
              <a:t>Charles Dawes-American Banker-negotiated an agreement between Britain, France and Germany</a:t>
            </a:r>
          </a:p>
          <a:p>
            <a:r>
              <a:rPr lang="en-US" dirty="0" smtClean="0"/>
              <a:t>America would loan money to Germany in order to pay reparations so Britain and France could pay off war debt to America</a:t>
            </a:r>
          </a:p>
          <a:p>
            <a:endParaRPr lang="en-US" dirty="0"/>
          </a:p>
        </p:txBody>
      </p:sp>
    </p:spTree>
    <p:extLst>
      <p:ext uri="{BB962C8B-B14F-4D97-AF65-F5344CB8AC3E}">
        <p14:creationId xmlns:p14="http://schemas.microsoft.com/office/powerpoint/2010/main" val="2706840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422864"/>
          </a:xfrm>
        </p:spPr>
        <p:txBody>
          <a:bodyPr>
            <a:noAutofit/>
          </a:bodyPr>
          <a:lstStyle/>
          <a:p>
            <a:pPr algn="l"/>
            <a:r>
              <a:rPr lang="en-US" sz="2200" dirty="0" smtClean="0"/>
              <a:t>The Dawes Plan drew the American financial system into Europe’s problems and when Germany couldn’t pay either its loans or its reparations, American Banks suffered the default of German, British and French loans simultaneously </a:t>
            </a:r>
            <a:endParaRPr lang="en-US" sz="2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46238"/>
            <a:ext cx="8229600" cy="4983162"/>
          </a:xfrm>
        </p:spPr>
      </p:pic>
    </p:spTree>
    <p:extLst>
      <p:ext uri="{BB962C8B-B14F-4D97-AF65-F5344CB8AC3E}">
        <p14:creationId xmlns:p14="http://schemas.microsoft.com/office/powerpoint/2010/main" val="3277651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Benito Mussolini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46238"/>
            <a:ext cx="5791199" cy="4906962"/>
          </a:xfrm>
        </p:spPr>
      </p:pic>
    </p:spTree>
    <p:extLst>
      <p:ext uri="{BB962C8B-B14F-4D97-AF65-F5344CB8AC3E}">
        <p14:creationId xmlns:p14="http://schemas.microsoft.com/office/powerpoint/2010/main" val="249567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Benito Mussolini</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Post war discontent in Italy</a:t>
            </a:r>
          </a:p>
          <a:p>
            <a:r>
              <a:rPr lang="en-US" dirty="0" smtClean="0"/>
              <a:t>Former journalist, editor or </a:t>
            </a:r>
            <a:r>
              <a:rPr lang="en-US" i="1" dirty="0" smtClean="0"/>
              <a:t>Avanti</a:t>
            </a:r>
          </a:p>
          <a:p>
            <a:r>
              <a:rPr lang="en-US" dirty="0" smtClean="0"/>
              <a:t>After serving in WWI, thought Italy needed stronger nation</a:t>
            </a:r>
          </a:p>
          <a:p>
            <a:r>
              <a:rPr lang="en-US" dirty="0" smtClean="0"/>
              <a:t>Mar. 1919, founded the Fascist Party</a:t>
            </a:r>
          </a:p>
          <a:p>
            <a:r>
              <a:rPr lang="en-US" dirty="0" err="1" smtClean="0"/>
              <a:t>Blackshirts</a:t>
            </a:r>
            <a:r>
              <a:rPr lang="en-US" dirty="0" smtClean="0"/>
              <a:t> planned to take over the govt., the king caved into his demands and made him Prime Minister in 1922</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524000"/>
            <a:ext cx="3733800" cy="4512469"/>
          </a:xfrm>
        </p:spPr>
      </p:pic>
    </p:spTree>
    <p:extLst>
      <p:ext uri="{BB962C8B-B14F-4D97-AF65-F5344CB8AC3E}">
        <p14:creationId xmlns:p14="http://schemas.microsoft.com/office/powerpoint/2010/main" val="1475520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Fascism?</a:t>
            </a:r>
            <a:endParaRPr lang="en-US" dirty="0"/>
          </a:p>
        </p:txBody>
      </p:sp>
      <p:sp>
        <p:nvSpPr>
          <p:cNvPr id="3" name="Content Placeholder 2"/>
          <p:cNvSpPr>
            <a:spLocks noGrp="1"/>
          </p:cNvSpPr>
          <p:nvPr>
            <p:ph idx="1"/>
          </p:nvPr>
        </p:nvSpPr>
        <p:spPr>
          <a:xfrm>
            <a:off x="457200" y="1447800"/>
            <a:ext cx="8229600" cy="4526280"/>
          </a:xfrm>
        </p:spPr>
        <p:txBody>
          <a:bodyPr/>
          <a:lstStyle/>
          <a:p>
            <a:r>
              <a:rPr lang="en-US" dirty="0" smtClean="0"/>
              <a:t>Fascism is an aggressive nationalist belief that the nation is more important than the individual</a:t>
            </a:r>
          </a:p>
          <a:p>
            <a:r>
              <a:rPr lang="en-US" dirty="0" smtClean="0"/>
              <a:t>They believed that a nation can only be great by having a powerful military and the extension of its borders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4419600"/>
            <a:ext cx="3086100" cy="2171700"/>
          </a:xfrm>
          <a:prstGeom prst="rect">
            <a:avLst/>
          </a:prstGeom>
        </p:spPr>
      </p:pic>
    </p:spTree>
    <p:extLst>
      <p:ext uri="{BB962C8B-B14F-4D97-AF65-F5344CB8AC3E}">
        <p14:creationId xmlns:p14="http://schemas.microsoft.com/office/powerpoint/2010/main" val="1795828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Fascism</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45034"/>
            <a:ext cx="4038600" cy="3528370"/>
          </a:xfrm>
        </p:spPr>
      </p:pic>
      <p:sp>
        <p:nvSpPr>
          <p:cNvPr id="4" name="Content Placeholder 3"/>
          <p:cNvSpPr>
            <a:spLocks noGrp="1"/>
          </p:cNvSpPr>
          <p:nvPr>
            <p:ph sz="half" idx="2"/>
          </p:nvPr>
        </p:nvSpPr>
        <p:spPr/>
        <p:txBody>
          <a:bodyPr/>
          <a:lstStyle/>
          <a:p>
            <a:r>
              <a:rPr lang="en-US" dirty="0" smtClean="0"/>
              <a:t>Rejection of Democracy</a:t>
            </a:r>
          </a:p>
          <a:p>
            <a:r>
              <a:rPr lang="en-US" dirty="0" smtClean="0"/>
              <a:t>Power vested in the Dictator</a:t>
            </a:r>
          </a:p>
          <a:p>
            <a:r>
              <a:rPr lang="en-US" dirty="0" smtClean="0"/>
              <a:t>A heavy reliance on political symbolism</a:t>
            </a:r>
            <a:endParaRPr lang="en-US" dirty="0"/>
          </a:p>
        </p:txBody>
      </p:sp>
    </p:spTree>
    <p:extLst>
      <p:ext uri="{BB962C8B-B14F-4D97-AF65-F5344CB8AC3E}">
        <p14:creationId xmlns:p14="http://schemas.microsoft.com/office/powerpoint/2010/main" val="339427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Adolf Hitler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1919" y="1646238"/>
            <a:ext cx="3440161" cy="4525962"/>
          </a:xfrm>
        </p:spPr>
      </p:pic>
    </p:spTree>
    <p:extLst>
      <p:ext uri="{BB962C8B-B14F-4D97-AF65-F5344CB8AC3E}">
        <p14:creationId xmlns:p14="http://schemas.microsoft.com/office/powerpoint/2010/main" val="482139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110</TotalTime>
  <Words>782</Words>
  <Application>Microsoft Macintosh PowerPoint</Application>
  <PresentationFormat>On-screen Show (4:3)</PresentationFormat>
  <Paragraphs>85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Rockwell</vt:lpstr>
      <vt:lpstr>Wingdings 2</vt:lpstr>
      <vt:lpstr>Foundry</vt:lpstr>
      <vt:lpstr>Rise of the Dictators</vt:lpstr>
      <vt:lpstr>World Wide Depression</vt:lpstr>
      <vt:lpstr>The Dawes Plan</vt:lpstr>
      <vt:lpstr>The Dawes Plan drew the American financial system into Europe’s problems and when Germany couldn’t pay either its loans or its reparations, American Banks suffered the default of German, British and French loans simultaneously </vt:lpstr>
      <vt:lpstr>Benito Mussolini</vt:lpstr>
      <vt:lpstr>Benito Mussolini</vt:lpstr>
      <vt:lpstr>What is Fascism?</vt:lpstr>
      <vt:lpstr>Characteristics of Fascism</vt:lpstr>
      <vt:lpstr>Adolf Hitler</vt:lpstr>
      <vt:lpstr>Adolf Hitler</vt:lpstr>
      <vt:lpstr>Rise of the Nazi Party</vt:lpstr>
      <vt:lpstr>Adolf Hitler</vt:lpstr>
      <vt:lpstr>Conclusions from Mein Kampf</vt:lpstr>
      <vt:lpstr>Conclusions from Mein Kampf</vt:lpstr>
      <vt:lpstr>Conclusions from Mein Kampf</vt:lpstr>
      <vt:lpstr>Conclusions Mein Kampf</vt:lpstr>
      <vt:lpstr>Stalin and the Soviet Union</vt:lpstr>
      <vt:lpstr>Stalin and the Soviet Union</vt:lpstr>
      <vt:lpstr>Hitler’s Demands</vt:lpstr>
      <vt:lpstr>Hitler’s demands</vt:lpstr>
      <vt:lpstr>Munich Crisis and Appeasement</vt:lpstr>
      <vt:lpstr>PowerPoint Presentation</vt:lpstr>
      <vt:lpstr>Munich Conference: Sep. 29, 1938</vt:lpstr>
      <vt:lpstr>Munich Conference: Sep. 29, 1938</vt:lpstr>
      <vt:lpstr>Nazi-Soviet Non-Aggression Pact (August, 1939)</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of the Dictators</dc:title>
  <dc:creator>Akt163</dc:creator>
  <cp:lastModifiedBy>Amber Toller</cp:lastModifiedBy>
  <cp:revision>12</cp:revision>
  <dcterms:created xsi:type="dcterms:W3CDTF">2015-02-12T05:26:05Z</dcterms:created>
  <dcterms:modified xsi:type="dcterms:W3CDTF">2020-01-21T14:03:30Z</dcterms:modified>
</cp:coreProperties>
</file>