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/>
    <p:restoredTop sz="93095"/>
  </p:normalViewPr>
  <p:slideViewPr>
    <p:cSldViewPr>
      <p:cViewPr varScale="1">
        <p:scale>
          <a:sx n="60" d="100"/>
          <a:sy n="60" d="100"/>
        </p:scale>
        <p:origin x="960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64792-2972-490B-B392-64A54AE6B8C6}" type="datetimeFigureOut">
              <a:rPr lang="en-US" smtClean="0"/>
              <a:t>5/16/19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38CA4AF-9AA7-4FF5-B74C-35F95E68D61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64792-2972-490B-B392-64A54AE6B8C6}" type="datetimeFigureOut">
              <a:rPr lang="en-US" smtClean="0"/>
              <a:t>5/16/19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A4AF-9AA7-4FF5-B74C-35F95E68D6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64792-2972-490B-B392-64A54AE6B8C6}" type="datetimeFigureOut">
              <a:rPr lang="en-US" smtClean="0"/>
              <a:t>5/16/19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A4AF-9AA7-4FF5-B74C-35F95E68D6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64792-2972-490B-B392-64A54AE6B8C6}" type="datetimeFigureOut">
              <a:rPr lang="en-US" smtClean="0"/>
              <a:t>5/16/19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A4AF-9AA7-4FF5-B74C-35F95E68D6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64792-2972-490B-B392-64A54AE6B8C6}" type="datetimeFigureOut">
              <a:rPr lang="en-US" smtClean="0"/>
              <a:t>5/16/19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A4AF-9AA7-4FF5-B74C-35F95E68D61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64792-2972-490B-B392-64A54AE6B8C6}" type="datetimeFigureOut">
              <a:rPr lang="en-US" smtClean="0"/>
              <a:t>5/16/19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A4AF-9AA7-4FF5-B74C-35F95E68D6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64792-2972-490B-B392-64A54AE6B8C6}" type="datetimeFigureOut">
              <a:rPr lang="en-US" smtClean="0"/>
              <a:t>5/16/19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A4AF-9AA7-4FF5-B74C-35F95E68D6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64792-2972-490B-B392-64A54AE6B8C6}" type="datetimeFigureOut">
              <a:rPr lang="en-US" smtClean="0"/>
              <a:t>5/16/19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A4AF-9AA7-4FF5-B74C-35F95E68D6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64792-2972-490B-B392-64A54AE6B8C6}" type="datetimeFigureOut">
              <a:rPr lang="en-US" smtClean="0"/>
              <a:t>5/16/19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A4AF-9AA7-4FF5-B74C-35F95E68D6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64792-2972-490B-B392-64A54AE6B8C6}" type="datetimeFigureOut">
              <a:rPr lang="en-US" smtClean="0"/>
              <a:t>5/16/19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A4AF-9AA7-4FF5-B74C-35F95E68D61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64792-2972-490B-B392-64A54AE6B8C6}" type="datetimeFigureOut">
              <a:rPr lang="en-US" smtClean="0"/>
              <a:t>5/16/19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A4AF-9AA7-4FF5-B74C-35F95E68D61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7E64792-2972-490B-B392-64A54AE6B8C6}" type="datetimeFigureOut">
              <a:rPr lang="en-US" smtClean="0"/>
              <a:t>5/16/19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38CA4AF-9AA7-4FF5-B74C-35F95E68D61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Relationship Id="rId3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Great Society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3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 5/5 (left)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it take to make a Great Society?</a:t>
            </a:r>
          </a:p>
          <a:p>
            <a:pPr lvl="1"/>
            <a:r>
              <a:rPr lang="en-US" dirty="0" smtClean="0"/>
              <a:t>Write the question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00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LBJ’s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extend the policies of JFK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2209800"/>
            <a:ext cx="5715000" cy="453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02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president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Johnson was raised in poverty</a:t>
            </a:r>
          </a:p>
          <a:p>
            <a:pPr lvl="1"/>
            <a:r>
              <a:rPr lang="en-US" dirty="0" smtClean="0"/>
              <a:t>Taught in a low income school</a:t>
            </a:r>
          </a:p>
          <a:p>
            <a:r>
              <a:rPr lang="en-US" dirty="0" smtClean="0"/>
              <a:t>Was direct and to the point</a:t>
            </a:r>
          </a:p>
          <a:p>
            <a:r>
              <a:rPr lang="en-US" dirty="0" smtClean="0"/>
              <a:t>Rough image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1905000"/>
            <a:ext cx="3352799" cy="4343400"/>
          </a:xfrm>
        </p:spPr>
      </p:pic>
    </p:spTree>
    <p:extLst>
      <p:ext uri="{BB962C8B-B14F-4D97-AF65-F5344CB8AC3E}">
        <p14:creationId xmlns:p14="http://schemas.microsoft.com/office/powerpoint/2010/main" val="240592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Johnson 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Johnson became president, had 26 years of Congressional experience</a:t>
            </a:r>
          </a:p>
          <a:p>
            <a:r>
              <a:rPr lang="en-US" dirty="0" smtClean="0"/>
              <a:t>Guy that got things done by doing favors, bargaining and even threatening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2937" y="3374570"/>
            <a:ext cx="3252788" cy="3433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82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America in the early 60s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Appeared to be economically prosperous</a:t>
            </a:r>
          </a:p>
          <a:p>
            <a:pPr lvl="1"/>
            <a:r>
              <a:rPr lang="en-US" dirty="0" smtClean="0"/>
              <a:t>Roads and suburbs</a:t>
            </a:r>
          </a:p>
          <a:p>
            <a:pPr lvl="1"/>
            <a:r>
              <a:rPr lang="en-US" dirty="0" smtClean="0"/>
              <a:t>Cars</a:t>
            </a:r>
          </a:p>
          <a:p>
            <a:pPr lvl="1"/>
            <a:r>
              <a:rPr lang="en-US" dirty="0" smtClean="0"/>
              <a:t>Shopping malls</a:t>
            </a:r>
          </a:p>
          <a:p>
            <a:pPr lvl="1"/>
            <a:r>
              <a:rPr lang="en-US" dirty="0" smtClean="0"/>
              <a:t>Fashion booming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86200"/>
            <a:ext cx="2743200" cy="2514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2590800"/>
            <a:ext cx="2743200" cy="1447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4267200"/>
            <a:ext cx="436245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43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Extreme poverty (50 million)</a:t>
            </a:r>
          </a:p>
          <a:p>
            <a:pPr lvl="1"/>
            <a:r>
              <a:rPr lang="en-US" dirty="0" smtClean="0"/>
              <a:t>Starving</a:t>
            </a:r>
          </a:p>
          <a:p>
            <a:pPr lvl="1"/>
            <a:r>
              <a:rPr lang="en-US" dirty="0" smtClean="0"/>
              <a:t>Homeless</a:t>
            </a:r>
          </a:p>
          <a:p>
            <a:pPr lvl="1"/>
            <a:r>
              <a:rPr lang="en-US" dirty="0" smtClean="0"/>
              <a:t>Not educated</a:t>
            </a:r>
          </a:p>
          <a:p>
            <a:pPr lvl="1"/>
            <a:r>
              <a:rPr lang="en-US" dirty="0" smtClean="0"/>
              <a:t>City slums, rural areas, in Deep South, Indian reservations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049924"/>
            <a:ext cx="4038600" cy="3745578"/>
          </a:xfrm>
        </p:spPr>
      </p:pic>
    </p:spTree>
    <p:extLst>
      <p:ext uri="{BB962C8B-B14F-4D97-AF65-F5344CB8AC3E}">
        <p14:creationId xmlns:p14="http://schemas.microsoft.com/office/powerpoint/2010/main" val="310464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Johnson’s vision of more perfect and equitable society</a:t>
            </a:r>
          </a:p>
          <a:p>
            <a:r>
              <a:rPr lang="en-US" dirty="0" smtClean="0"/>
              <a:t>Chief objective: help impoverished and disadvantaged in America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352800"/>
            <a:ext cx="3925229" cy="2590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2971800"/>
            <a:ext cx="3876675" cy="377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18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120</TotalTime>
  <Words>140</Words>
  <Application>Microsoft Macintosh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Book Antiqua</vt:lpstr>
      <vt:lpstr>Century Gothic</vt:lpstr>
      <vt:lpstr>Apothecary</vt:lpstr>
      <vt:lpstr>The Great Society</vt:lpstr>
      <vt:lpstr>Bell Ringer 5/5 (left)</vt:lpstr>
      <vt:lpstr>LBJ’s Goals</vt:lpstr>
      <vt:lpstr>A new president</vt:lpstr>
      <vt:lpstr>The Johnson Treatment</vt:lpstr>
      <vt:lpstr>America in the early 60s</vt:lpstr>
      <vt:lpstr>Reality?</vt:lpstr>
      <vt:lpstr>Great Society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Great Society</dc:title>
  <dc:creator>Akt163</dc:creator>
  <cp:lastModifiedBy>Amber Toller</cp:lastModifiedBy>
  <cp:revision>4</cp:revision>
  <dcterms:created xsi:type="dcterms:W3CDTF">2015-05-05T12:55:42Z</dcterms:created>
  <dcterms:modified xsi:type="dcterms:W3CDTF">2019-05-17T04:21:05Z</dcterms:modified>
</cp:coreProperties>
</file>